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8"/>
  </p:notesMasterIdLst>
  <p:sldIdLst>
    <p:sldId id="306" r:id="rId5"/>
    <p:sldId id="307" r:id="rId6"/>
    <p:sldId id="308" r:id="rId7"/>
    <p:sldId id="294" r:id="rId8"/>
    <p:sldId id="295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1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C9ED"/>
    <a:srgbClr val="02151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8E4128-F7EC-43C6-B731-AECA530AB99B}" v="3" dt="2023-09-05T13:50:51.5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4967" autoAdjust="0"/>
  </p:normalViewPr>
  <p:slideViewPr>
    <p:cSldViewPr snapToGrid="0">
      <p:cViewPr varScale="1">
        <p:scale>
          <a:sx n="96" d="100"/>
          <a:sy n="96" d="100"/>
        </p:scale>
        <p:origin x="130" y="58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nesh Reddy" userId="7bee45d996bc53d0" providerId="LiveId" clId="{DA8E4128-F7EC-43C6-B731-AECA530AB99B}"/>
    <pc:docChg chg="undo custSel modSld">
      <pc:chgData name="Ganesh Reddy" userId="7bee45d996bc53d0" providerId="LiveId" clId="{DA8E4128-F7EC-43C6-B731-AECA530AB99B}" dt="2023-09-05T13:53:47.120" v="378" actId="20577"/>
      <pc:docMkLst>
        <pc:docMk/>
      </pc:docMkLst>
      <pc:sldChg chg="modSp mod">
        <pc:chgData name="Ganesh Reddy" userId="7bee45d996bc53d0" providerId="LiveId" clId="{DA8E4128-F7EC-43C6-B731-AECA530AB99B}" dt="2023-09-05T13:53:47.120" v="378" actId="20577"/>
        <pc:sldMkLst>
          <pc:docMk/>
          <pc:sldMk cId="114769864" sldId="306"/>
        </pc:sldMkLst>
        <pc:spChg chg="mod">
          <ac:chgData name="Ganesh Reddy" userId="7bee45d996bc53d0" providerId="LiveId" clId="{DA8E4128-F7EC-43C6-B731-AECA530AB99B}" dt="2023-09-05T13:53:47.120" v="378" actId="20577"/>
          <ac:spMkLst>
            <pc:docMk/>
            <pc:sldMk cId="114769864" sldId="306"/>
            <ac:spMk id="5" creationId="{EE934548-336E-38EF-5E21-2244675EFF5F}"/>
          </ac:spMkLst>
        </pc:spChg>
      </pc:sldChg>
      <pc:sldChg chg="modSp mod">
        <pc:chgData name="Ganesh Reddy" userId="7bee45d996bc53d0" providerId="LiveId" clId="{DA8E4128-F7EC-43C6-B731-AECA530AB99B}" dt="2023-09-05T13:50:25.223" v="274" actId="313"/>
        <pc:sldMkLst>
          <pc:docMk/>
          <pc:sldMk cId="1613598062" sldId="307"/>
        </pc:sldMkLst>
        <pc:spChg chg="mod">
          <ac:chgData name="Ganesh Reddy" userId="7bee45d996bc53d0" providerId="LiveId" clId="{DA8E4128-F7EC-43C6-B731-AECA530AB99B}" dt="2023-09-05T13:49:27.964" v="210"/>
          <ac:spMkLst>
            <pc:docMk/>
            <pc:sldMk cId="1613598062" sldId="307"/>
            <ac:spMk id="7" creationId="{05C25F72-F9A7-42F9-9720-0801ED77D4D1}"/>
          </ac:spMkLst>
        </pc:spChg>
        <pc:spChg chg="mod">
          <ac:chgData name="Ganesh Reddy" userId="7bee45d996bc53d0" providerId="LiveId" clId="{DA8E4128-F7EC-43C6-B731-AECA530AB99B}" dt="2023-09-05T13:50:25.223" v="274" actId="313"/>
          <ac:spMkLst>
            <pc:docMk/>
            <pc:sldMk cId="1613598062" sldId="307"/>
            <ac:spMk id="8" creationId="{AEEDFC2F-FF0A-4EC9-A0BB-0AA2B1E6BA4A}"/>
          </ac:spMkLst>
        </pc:spChg>
      </pc:sldChg>
      <pc:sldChg chg="modSp mod">
        <pc:chgData name="Ganesh Reddy" userId="7bee45d996bc53d0" providerId="LiveId" clId="{DA8E4128-F7EC-43C6-B731-AECA530AB99B}" dt="2023-09-05T13:49:21.086" v="209"/>
        <pc:sldMkLst>
          <pc:docMk/>
          <pc:sldMk cId="365334912" sldId="308"/>
        </pc:sldMkLst>
        <pc:spChg chg="mod">
          <ac:chgData name="Ganesh Reddy" userId="7bee45d996bc53d0" providerId="LiveId" clId="{DA8E4128-F7EC-43C6-B731-AECA530AB99B}" dt="2023-09-05T13:49:21.086" v="209"/>
          <ac:spMkLst>
            <pc:docMk/>
            <pc:sldMk cId="365334912" sldId="308"/>
            <ac:spMk id="9" creationId="{D45C472E-4078-40A0-83A2-652E8356EDCB}"/>
          </ac:spMkLst>
        </pc:spChg>
      </pc:sldChg>
      <pc:sldChg chg="modSp mod">
        <pc:chgData name="Ganesh Reddy" userId="7bee45d996bc53d0" providerId="LiveId" clId="{DA8E4128-F7EC-43C6-B731-AECA530AB99B}" dt="2023-09-05T13:45:37.972" v="191" actId="313"/>
        <pc:sldMkLst>
          <pc:docMk/>
          <pc:sldMk cId="927313156" sldId="312"/>
        </pc:sldMkLst>
        <pc:spChg chg="mod">
          <ac:chgData name="Ganesh Reddy" userId="7bee45d996bc53d0" providerId="LiveId" clId="{DA8E4128-F7EC-43C6-B731-AECA530AB99B}" dt="2023-09-05T13:42:37.302" v="115" actId="207"/>
          <ac:spMkLst>
            <pc:docMk/>
            <pc:sldMk cId="927313156" sldId="312"/>
            <ac:spMk id="7" creationId="{42AF1107-8D35-4E35-93C7-D3640946F742}"/>
          </ac:spMkLst>
        </pc:spChg>
        <pc:spChg chg="mod">
          <ac:chgData name="Ganesh Reddy" userId="7bee45d996bc53d0" providerId="LiveId" clId="{DA8E4128-F7EC-43C6-B731-AECA530AB99B}" dt="2023-09-05T13:44:54.127" v="131" actId="20577"/>
          <ac:spMkLst>
            <pc:docMk/>
            <pc:sldMk cId="927313156" sldId="312"/>
            <ac:spMk id="22" creationId="{692474E6-3035-46B8-9C05-9B4204E8ED39}"/>
          </ac:spMkLst>
        </pc:spChg>
        <pc:spChg chg="mod">
          <ac:chgData name="Ganesh Reddy" userId="7bee45d996bc53d0" providerId="LiveId" clId="{DA8E4128-F7EC-43C6-B731-AECA530AB99B}" dt="2023-09-05T13:45:37.972" v="191" actId="313"/>
          <ac:spMkLst>
            <pc:docMk/>
            <pc:sldMk cId="927313156" sldId="312"/>
            <ac:spMk id="23" creationId="{DE8D546E-0F46-4CC0-B2B1-8B2430D00C0C}"/>
          </ac:spMkLst>
        </pc:spChg>
      </pc:sldChg>
      <pc:sldChg chg="modSp mod">
        <pc:chgData name="Ganesh Reddy" userId="7bee45d996bc53d0" providerId="LiveId" clId="{DA8E4128-F7EC-43C6-B731-AECA530AB99B}" dt="2023-09-05T13:53:11.621" v="374"/>
        <pc:sldMkLst>
          <pc:docMk/>
          <pc:sldMk cId="2088473310" sldId="314"/>
        </pc:sldMkLst>
        <pc:spChg chg="mod">
          <ac:chgData name="Ganesh Reddy" userId="7bee45d996bc53d0" providerId="LiveId" clId="{DA8E4128-F7EC-43C6-B731-AECA530AB99B}" dt="2023-09-05T13:53:11.621" v="374"/>
          <ac:spMkLst>
            <pc:docMk/>
            <pc:sldMk cId="2088473310" sldId="314"/>
            <ac:spMk id="7" creationId="{6F62C895-F284-43E0-BFFF-9C1EF6925D23}"/>
          </ac:spMkLst>
        </pc:spChg>
        <pc:spChg chg="mod">
          <ac:chgData name="Ganesh Reddy" userId="7bee45d996bc53d0" providerId="LiveId" clId="{DA8E4128-F7EC-43C6-B731-AECA530AB99B}" dt="2023-09-05T13:50:54.506" v="276"/>
          <ac:spMkLst>
            <pc:docMk/>
            <pc:sldMk cId="2088473310" sldId="314"/>
            <ac:spMk id="8" creationId="{6A4F5A28-EA9D-5B67-2020-C9D93832C28D}"/>
          </ac:spMkLst>
        </pc:spChg>
      </pc:sldChg>
      <pc:sldChg chg="modSp mod">
        <pc:chgData name="Ganesh Reddy" userId="7bee45d996bc53d0" providerId="LiveId" clId="{DA8E4128-F7EC-43C6-B731-AECA530AB99B}" dt="2023-09-05T13:48:58.338" v="208"/>
        <pc:sldMkLst>
          <pc:docMk/>
          <pc:sldMk cId="3839541893" sldId="315"/>
        </pc:sldMkLst>
        <pc:spChg chg="mod">
          <ac:chgData name="Ganesh Reddy" userId="7bee45d996bc53d0" providerId="LiveId" clId="{DA8E4128-F7EC-43C6-B731-AECA530AB99B}" dt="2023-09-05T13:48:58.338" v="208"/>
          <ac:spMkLst>
            <pc:docMk/>
            <pc:sldMk cId="3839541893" sldId="315"/>
            <ac:spMk id="2" creationId="{6BA31357-C57B-A38F-CD4C-D167A48FAECA}"/>
          </ac:spMkLst>
        </pc:spChg>
      </pc:sldChg>
      <pc:sldChg chg="modSp mod">
        <pc:chgData name="Ganesh Reddy" userId="7bee45d996bc53d0" providerId="LiveId" clId="{DA8E4128-F7EC-43C6-B731-AECA530AB99B}" dt="2023-09-05T13:52:59.184" v="373"/>
        <pc:sldMkLst>
          <pc:docMk/>
          <pc:sldMk cId="2313083355" sldId="316"/>
        </pc:sldMkLst>
        <pc:spChg chg="mod">
          <ac:chgData name="Ganesh Reddy" userId="7bee45d996bc53d0" providerId="LiveId" clId="{DA8E4128-F7EC-43C6-B731-AECA530AB99B}" dt="2023-09-05T13:52:59.184" v="373"/>
          <ac:spMkLst>
            <pc:docMk/>
            <pc:sldMk cId="2313083355" sldId="316"/>
            <ac:spMk id="2" creationId="{842BA7CA-0B01-1ED1-FD4D-4922572575DB}"/>
          </ac:spMkLst>
        </pc:spChg>
        <pc:spChg chg="mod">
          <ac:chgData name="Ganesh Reddy" userId="7bee45d996bc53d0" providerId="LiveId" clId="{DA8E4128-F7EC-43C6-B731-AECA530AB99B}" dt="2023-09-05T13:51:28.844" v="288" actId="207"/>
          <ac:spMkLst>
            <pc:docMk/>
            <pc:sldMk cId="2313083355" sldId="316"/>
            <ac:spMk id="3" creationId="{E5249BFF-7B71-5A5E-13C7-2956C5D4AC92}"/>
          </ac:spMkLst>
        </pc:spChg>
        <pc:picChg chg="mod">
          <ac:chgData name="Ganesh Reddy" userId="7bee45d996bc53d0" providerId="LiveId" clId="{DA8E4128-F7EC-43C6-B731-AECA530AB99B}" dt="2023-09-05T13:51:12.852" v="277" actId="1076"/>
          <ac:picMkLst>
            <pc:docMk/>
            <pc:sldMk cId="2313083355" sldId="316"/>
            <ac:picMk id="6" creationId="{4FF933A1-E03B-E01A-957D-4F38C388C2B3}"/>
          </ac:picMkLst>
        </pc:picChg>
      </pc:sldChg>
      <pc:sldChg chg="modSp mod">
        <pc:chgData name="Ganesh Reddy" userId="7bee45d996bc53d0" providerId="LiveId" clId="{DA8E4128-F7EC-43C6-B731-AECA530AB99B}" dt="2023-09-05T13:52:20.325" v="362" actId="207"/>
        <pc:sldMkLst>
          <pc:docMk/>
          <pc:sldMk cId="1662138948" sldId="317"/>
        </pc:sldMkLst>
        <pc:spChg chg="mod">
          <ac:chgData name="Ganesh Reddy" userId="7bee45d996bc53d0" providerId="LiveId" clId="{DA8E4128-F7EC-43C6-B731-AECA530AB99B}" dt="2023-09-05T13:48:33.143" v="206"/>
          <ac:spMkLst>
            <pc:docMk/>
            <pc:sldMk cId="1662138948" sldId="317"/>
            <ac:spMk id="2" creationId="{C017F4C2-511B-5E7A-4CCD-F0BDD2F44B1B}"/>
          </ac:spMkLst>
        </pc:spChg>
        <pc:spChg chg="mod">
          <ac:chgData name="Ganesh Reddy" userId="7bee45d996bc53d0" providerId="LiveId" clId="{DA8E4128-F7EC-43C6-B731-AECA530AB99B}" dt="2023-09-05T13:52:20.325" v="362" actId="207"/>
          <ac:spMkLst>
            <pc:docMk/>
            <pc:sldMk cId="1662138948" sldId="317"/>
            <ac:spMk id="3" creationId="{53FE0215-65F9-F7E7-F705-28096298E775}"/>
          </ac:spMkLst>
        </pc:spChg>
      </pc:sldChg>
      <pc:sldChg chg="modSp mod">
        <pc:chgData name="Ganesh Reddy" userId="7bee45d996bc53d0" providerId="LiveId" clId="{DA8E4128-F7EC-43C6-B731-AECA530AB99B}" dt="2023-09-05T13:52:33.710" v="372" actId="20577"/>
        <pc:sldMkLst>
          <pc:docMk/>
          <pc:sldMk cId="3137338266" sldId="318"/>
        </pc:sldMkLst>
        <pc:spChg chg="mod">
          <ac:chgData name="Ganesh Reddy" userId="7bee45d996bc53d0" providerId="LiveId" clId="{DA8E4128-F7EC-43C6-B731-AECA530AB99B}" dt="2023-09-05T13:48:43.879" v="207"/>
          <ac:spMkLst>
            <pc:docMk/>
            <pc:sldMk cId="3137338266" sldId="318"/>
            <ac:spMk id="3" creationId="{8FF366D9-75A4-C2F0-1BEC-1CAF3357B292}"/>
          </ac:spMkLst>
        </pc:spChg>
        <pc:spChg chg="mod">
          <ac:chgData name="Ganesh Reddy" userId="7bee45d996bc53d0" providerId="LiveId" clId="{DA8E4128-F7EC-43C6-B731-AECA530AB99B}" dt="2023-09-05T13:52:33.710" v="372" actId="20577"/>
          <ac:spMkLst>
            <pc:docMk/>
            <pc:sldMk cId="3137338266" sldId="318"/>
            <ac:spMk id="4" creationId="{8C410AD5-1C71-3A4F-D410-D39315AC1D14}"/>
          </ac:spMkLst>
        </pc:spChg>
      </pc:sldChg>
      <pc:sldChg chg="modSp mod">
        <pc:chgData name="Ganesh Reddy" userId="7bee45d996bc53d0" providerId="LiveId" clId="{DA8E4128-F7EC-43C6-B731-AECA530AB99B}" dt="2023-09-05T13:48:14.784" v="204"/>
        <pc:sldMkLst>
          <pc:docMk/>
          <pc:sldMk cId="551710565" sldId="319"/>
        </pc:sldMkLst>
        <pc:spChg chg="mod">
          <ac:chgData name="Ganesh Reddy" userId="7bee45d996bc53d0" providerId="LiveId" clId="{DA8E4128-F7EC-43C6-B731-AECA530AB99B}" dt="2023-09-05T13:48:14.784" v="204"/>
          <ac:spMkLst>
            <pc:docMk/>
            <pc:sldMk cId="551710565" sldId="319"/>
            <ac:spMk id="2" creationId="{6E640316-5FBC-09DF-9D8F-E6E86D3BE969}"/>
          </ac:spMkLst>
        </pc:spChg>
      </pc:sldChg>
      <pc:sldChg chg="modSp mod">
        <pc:chgData name="Ganesh Reddy" userId="7bee45d996bc53d0" providerId="LiveId" clId="{DA8E4128-F7EC-43C6-B731-AECA530AB99B}" dt="2023-09-05T13:48:06.104" v="203"/>
        <pc:sldMkLst>
          <pc:docMk/>
          <pc:sldMk cId="418575171" sldId="320"/>
        </pc:sldMkLst>
        <pc:spChg chg="mod">
          <ac:chgData name="Ganesh Reddy" userId="7bee45d996bc53d0" providerId="LiveId" clId="{DA8E4128-F7EC-43C6-B731-AECA530AB99B}" dt="2023-09-05T13:48:06.104" v="203"/>
          <ac:spMkLst>
            <pc:docMk/>
            <pc:sldMk cId="418575171" sldId="320"/>
            <ac:spMk id="2" creationId="{C40698E0-5338-4D24-B479-53FFCDF0198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9/5/2023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5" Type="http://schemas.microsoft.com/office/2007/relationships/hdphoto" Target="../media/hdphoto4.wdp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5" Type="http://schemas.microsoft.com/office/2007/relationships/hdphoto" Target="../media/hdphoto6.wdp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hyperlink" Target="https://www.linkedin.com/in/ganesh-reddy-aa740320a" TargetMode="External"/><Relationship Id="rId4" Type="http://schemas.openxmlformats.org/officeDocument/2006/relationships/hyperlink" Target="https://github.com/Reddy-Ganesh/internet-speedtest-app-flet1.gi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microsoft.com/office/2007/relationships/hdphoto" Target="../media/hdphoto1.wdp"/><Relationship Id="rId7" Type="http://schemas.openxmlformats.org/officeDocument/2006/relationships/image" Target="../media/image12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7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Presenter :- GANESH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E934548-336E-38EF-5E21-2244675EFF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7545" y="585216"/>
            <a:ext cx="7119763" cy="2843784"/>
          </a:xfrm>
        </p:spPr>
        <p:txBody>
          <a:bodyPr>
            <a:normAutofit/>
          </a:bodyPr>
          <a:lstStyle/>
          <a:p>
            <a:r>
              <a:rPr lang="en-US" dirty="0"/>
              <a:t>Internet speed test with </a:t>
            </a:r>
            <a:r>
              <a:rPr lang="en-US" dirty="0" err="1"/>
              <a:t>flet</a:t>
            </a:r>
            <a:r>
              <a:rPr lang="en-US" dirty="0"/>
              <a:t> python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A47B1-6B43-EBF7-CFBA-721A1058B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Cases</a:t>
            </a:r>
            <a:br>
              <a:rPr lang="en-US" dirty="0"/>
            </a:b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F366D9-75A4-C2F0-1BEC-1CAF3357B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5/9/2023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10AD5-1C71-3A4F-D410-D39315AC1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Flet</a:t>
            </a:r>
            <a:r>
              <a:rPr lang="en-US" dirty="0"/>
              <a:t> app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D74838-AD77-088D-613D-547968646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A14F93-56CC-9592-BB68-5D14941A9E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0"/>
                    </a14:imgEffect>
                    <a14:imgEffect>
                      <a14:saturation sat="373000"/>
                    </a14:imgEffect>
                    <a14:imgEffect>
                      <a14:brightnessContrast bright="-9000" contrast="23000"/>
                    </a14:imgEffect>
                  </a14:imgLayer>
                </a14:imgProps>
              </a:ext>
            </a:extLst>
          </a:blip>
          <a:srcRect l="31417" t="22519" r="31583" b="10666"/>
          <a:stretch/>
        </p:blipFill>
        <p:spPr>
          <a:xfrm>
            <a:off x="1005840" y="975360"/>
            <a:ext cx="4511040" cy="4582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DDA992-9947-8904-97BC-D4B28A67F8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5000"/>
                    </a14:imgEffect>
                    <a14:imgEffect>
                      <a14:saturation sat="306000"/>
                    </a14:imgEffect>
                  </a14:imgLayer>
                </a14:imgProps>
              </a:ext>
            </a:extLst>
          </a:blip>
          <a:srcRect l="31083" t="21630" r="31250" b="10371"/>
          <a:stretch/>
        </p:blipFill>
        <p:spPr>
          <a:xfrm>
            <a:off x="7101840" y="934720"/>
            <a:ext cx="4592320" cy="46634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D0A04E-7114-9910-1868-5D4AE1E61038}"/>
              </a:ext>
            </a:extLst>
          </p:cNvPr>
          <p:cNvSpPr txBox="1"/>
          <p:nvPr/>
        </p:nvSpPr>
        <p:spPr>
          <a:xfrm>
            <a:off x="1264920" y="5669419"/>
            <a:ext cx="5090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Give the input different  in password and conform password</a:t>
            </a:r>
            <a:endParaRPr lang="en-IN" sz="20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61EC96-FAA4-D5FF-22E0-A35074D396FD}"/>
              </a:ext>
            </a:extLst>
          </p:cNvPr>
          <p:cNvCxnSpPr>
            <a:cxnSpLocks/>
          </p:cNvCxnSpPr>
          <p:nvPr/>
        </p:nvCxnSpPr>
        <p:spPr>
          <a:xfrm flipV="1">
            <a:off x="5659120" y="3261360"/>
            <a:ext cx="1351280" cy="508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338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640316-5FBC-09DF-9D8F-E6E86D3BE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5/9/2023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8E762B-5B8B-946F-7634-E9AB851A3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TESTCASES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EFBA3-702D-AE5A-0785-C1E83111C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A487F2-EE91-65A9-61E9-E0250162BF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1000"/>
                    </a14:imgEffect>
                    <a14:imgEffect>
                      <a14:colorTemperature colorTemp="7749"/>
                    </a14:imgEffect>
                    <a14:imgEffect>
                      <a14:saturation sat="335000"/>
                    </a14:imgEffect>
                    <a14:imgEffect>
                      <a14:brightnessContrast contrast="42000"/>
                    </a14:imgEffect>
                  </a14:imgLayer>
                </a14:imgProps>
              </a:ext>
            </a:extLst>
          </a:blip>
          <a:srcRect l="30584" t="21926" r="30666" b="10074"/>
          <a:stretch/>
        </p:blipFill>
        <p:spPr>
          <a:xfrm>
            <a:off x="1097280" y="136525"/>
            <a:ext cx="4724400" cy="46634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9DD8F1-2FBF-1CE8-1770-9491F31BDD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8000"/>
                    </a14:imgEffect>
                    <a14:imgEffect>
                      <a14:saturation sat="249000"/>
                    </a14:imgEffect>
                    <a14:imgEffect>
                      <a14:brightnessContrast contrast="32000"/>
                    </a14:imgEffect>
                  </a14:imgLayer>
                </a14:imgProps>
              </a:ext>
            </a:extLst>
          </a:blip>
          <a:srcRect l="30500" t="21630" r="30750" b="8741"/>
          <a:stretch/>
        </p:blipFill>
        <p:spPr>
          <a:xfrm>
            <a:off x="7223760" y="1581150"/>
            <a:ext cx="4724400" cy="4775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CCC968-34B9-5321-A548-69F389123171}"/>
              </a:ext>
            </a:extLst>
          </p:cNvPr>
          <p:cNvSpPr txBox="1"/>
          <p:nvPr/>
        </p:nvSpPr>
        <p:spPr>
          <a:xfrm>
            <a:off x="5821680" y="501650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 username that which already taken by some other user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80AB1C-CF7A-EC79-B7DB-4CC20C5FFA68}"/>
              </a:ext>
            </a:extLst>
          </p:cNvPr>
          <p:cNvSpPr txBox="1"/>
          <p:nvPr/>
        </p:nvSpPr>
        <p:spPr>
          <a:xfrm>
            <a:off x="3771900" y="5387627"/>
            <a:ext cx="3718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</a:t>
            </a:r>
            <a:r>
              <a:rPr lang="en-US" sz="2000" dirty="0"/>
              <a:t>username</a:t>
            </a:r>
            <a:r>
              <a:rPr lang="en-US" dirty="0"/>
              <a:t> is incorrect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1710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0698E0-5338-4D24-B479-53FFCDF01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5/9/2023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778EC8-9D54-155A-A725-28AAC97B9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MonGODB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1413F-0E0B-4EC9-F413-C6D34BAFE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12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A5627F-E107-A2EC-7C59-181DEB8A9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0000"/>
                    </a14:imgEffect>
                    <a14:imgEffect>
                      <a14:saturation sat="388000"/>
                    </a14:imgEffect>
                    <a14:imgEffect>
                      <a14:brightnessContrast bright="12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0940" y="136524"/>
            <a:ext cx="8305800" cy="62198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4BD62F0-62FD-5A0E-E5F1-768826440F7C}"/>
              </a:ext>
            </a:extLst>
          </p:cNvPr>
          <p:cNvSpPr/>
          <p:nvPr/>
        </p:nvSpPr>
        <p:spPr>
          <a:xfrm>
            <a:off x="4196080" y="3429000"/>
            <a:ext cx="3616960" cy="267716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6AA5E14-3A70-1DD5-6D88-4D0565D4F71C}"/>
              </a:ext>
            </a:extLst>
          </p:cNvPr>
          <p:cNvCxnSpPr>
            <a:cxnSpLocks/>
          </p:cNvCxnSpPr>
          <p:nvPr/>
        </p:nvCxnSpPr>
        <p:spPr>
          <a:xfrm>
            <a:off x="7884160" y="4767580"/>
            <a:ext cx="1290320" cy="0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1CEF758-79AC-C251-C395-1F06B8B8E6D1}"/>
              </a:ext>
            </a:extLst>
          </p:cNvPr>
          <p:cNvSpPr txBox="1"/>
          <p:nvPr/>
        </p:nvSpPr>
        <p:spPr>
          <a:xfrm>
            <a:off x="9476740" y="4305915"/>
            <a:ext cx="2379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STORED IN DATABASE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575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5/9/2023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Internet speed test app</a:t>
            </a:r>
          </a:p>
        </p:txBody>
      </p:sp>
      <p:pic>
        <p:nvPicPr>
          <p:cNvPr id="9" name="Picture Placeholder 8" descr="mountains at sunset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41" b="41"/>
          <a:stretch/>
        </p:blipFill>
        <p:spPr/>
      </p:pic>
      <p:pic>
        <p:nvPicPr>
          <p:cNvPr id="11" name="Picture Placeholder 10" descr="mountains at sunset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347" b="347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4734" y="407498"/>
            <a:ext cx="5276088" cy="141975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28781" y="1984619"/>
            <a:ext cx="5392099" cy="2142107"/>
          </a:xfrm>
        </p:spPr>
        <p:txBody>
          <a:bodyPr/>
          <a:lstStyle/>
          <a:p>
            <a:pPr algn="l"/>
            <a:r>
              <a:rPr lang="en-US" dirty="0"/>
              <a:t>Presenter:-Ganesh</a:t>
            </a:r>
          </a:p>
          <a:p>
            <a:pPr algn="l"/>
            <a:r>
              <a:rPr lang="en-US" dirty="0"/>
              <a:t>Email address:-ganeshreddy6498@gmail.com</a:t>
            </a:r>
          </a:p>
          <a:p>
            <a:pPr algn="l"/>
            <a:r>
              <a:rPr lang="en-US" dirty="0"/>
              <a:t>Website:-</a:t>
            </a:r>
          </a:p>
          <a:p>
            <a:pPr algn="l"/>
            <a:r>
              <a:rPr lang="en-US" dirty="0"/>
              <a:t>GitHub link for code:- </a:t>
            </a:r>
            <a:r>
              <a:rPr lang="en-US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 link</a:t>
            </a:r>
            <a:endParaRPr lang="en-US" dirty="0">
              <a:solidFill>
                <a:srgbClr val="FFFF00"/>
              </a:solidFill>
            </a:endParaRPr>
          </a:p>
          <a:p>
            <a:pPr algn="l"/>
            <a:r>
              <a:rPr lang="en-US" dirty="0"/>
              <a:t>LinkedIn</a:t>
            </a:r>
            <a:r>
              <a:rPr lang="en-US" dirty="0">
                <a:solidFill>
                  <a:srgbClr val="FFFF00"/>
                </a:solidFill>
              </a:rPr>
              <a:t>:- </a:t>
            </a:r>
            <a:r>
              <a:rPr lang="en-US" dirty="0">
                <a:solidFill>
                  <a:srgbClr val="FFFF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</a:t>
            </a:r>
            <a:r>
              <a:rPr lang="en-US" dirty="0" err="1">
                <a:solidFill>
                  <a:srgbClr val="FFFF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ganesh-reddy</a:t>
            </a:r>
            <a:endParaRPr lang="en-US" dirty="0">
              <a:solidFill>
                <a:srgbClr val="FFFF00"/>
              </a:solidFill>
            </a:endParaRPr>
          </a:p>
          <a:p>
            <a:pPr algn="l"/>
            <a:endParaRPr lang="en-US" dirty="0"/>
          </a:p>
          <a:p>
            <a:pPr algn="l"/>
            <a:endParaRPr lang="en-US" dirty="0"/>
          </a:p>
          <a:p>
            <a:endParaRPr lang="en-US" dirty="0"/>
          </a:p>
        </p:txBody>
      </p:sp>
      <p:pic>
        <p:nvPicPr>
          <p:cNvPr id="15" name="Picture Placeholder 14" descr="mountains under near dusk sky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/>
          <a:srcRect l="16" r="16"/>
          <a:stretch/>
        </p:blipFill>
        <p:spPr/>
      </p:pic>
      <p:pic>
        <p:nvPicPr>
          <p:cNvPr id="13" name="Picture Placeholder 12" descr="mountains under the night sky just before dawn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7"/>
          <a:srcRect t="108" b="108"/>
          <a:stretch/>
        </p:blipFill>
        <p:spPr>
          <a:xfrm>
            <a:off x="5345859" y="4435067"/>
            <a:ext cx="3119293" cy="2462810"/>
          </a:xfrm>
        </p:spPr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6141" y="1441315"/>
            <a:ext cx="4109831" cy="1316354"/>
          </a:xfrm>
        </p:spPr>
        <p:txBody>
          <a:bodyPr/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Agenda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83069" y="2779267"/>
            <a:ext cx="5833872" cy="3118104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FFFF"/>
                </a:solidFill>
              </a:rPr>
              <a:t>INTRODUCTION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FFFF"/>
                </a:solidFill>
              </a:rPr>
              <a:t>MODLUES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FFFF"/>
                </a:solidFill>
              </a:rPr>
              <a:t>OUTPUT SLIDES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FFFF"/>
                </a:solidFill>
              </a:rPr>
              <a:t>TEST CASES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FFFF"/>
                </a:solidFill>
              </a:rPr>
              <a:t>GIT-HUD LINKS  </a:t>
            </a:r>
          </a:p>
        </p:txBody>
      </p:sp>
      <p:pic>
        <p:nvPicPr>
          <p:cNvPr id="6" name="Picture Placeholder 5" descr="mountains at sunset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/>
          <a:stretch/>
        </p:blipFill>
        <p:spPr>
          <a:xfrm>
            <a:off x="1445823" y="2607729"/>
            <a:ext cx="3200318" cy="3200317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5/9/2023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Internet speed test app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06C92C-CCF0-9811-D480-74F3D5B9801A}"/>
              </a:ext>
            </a:extLst>
          </p:cNvPr>
          <p:cNvSpPr/>
          <p:nvPr/>
        </p:nvSpPr>
        <p:spPr>
          <a:xfrm>
            <a:off x="9053384" y="383730"/>
            <a:ext cx="2858530" cy="2721935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064680"/>
            <a:ext cx="6190488" cy="1179576"/>
          </a:xfrm>
        </p:spPr>
        <p:txBody>
          <a:bodyPr/>
          <a:lstStyle/>
          <a:p>
            <a:r>
              <a:rPr lang="en-US" sz="5400" dirty="0"/>
              <a:t>Introduction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3" y="2350273"/>
            <a:ext cx="7615427" cy="3715247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In this cool app, we've teamed up with </a:t>
            </a:r>
            <a:r>
              <a:rPr lang="en-US" dirty="0" err="1"/>
              <a:t>Flet</a:t>
            </a:r>
            <a:r>
              <a:rPr lang="en-US" dirty="0"/>
              <a:t> for a sleek user interface and relied on MongoDB to keep your data safe and sound. The brains behind the scenes? Python, of course!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you start your journey by signing up, like opening the door to a world of possibilities. Afterward, you simply log in, and </a:t>
            </a:r>
            <a:r>
              <a:rPr lang="en-IN" dirty="0"/>
              <a:t>there you go</a:t>
            </a:r>
            <a:r>
              <a:rPr lang="en-US" dirty="0"/>
              <a:t>. You're in the driver's seat, ready to rev up your internet speeds, checking those uploads and downloads with ease. It's like having your very own digital speedometer for the internet highway!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5/9/2023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FLET APP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00473B0-C76E-F504-7502-152205CCC8F6}"/>
              </a:ext>
            </a:extLst>
          </p:cNvPr>
          <p:cNvSpPr/>
          <p:nvPr/>
        </p:nvSpPr>
        <p:spPr>
          <a:xfrm>
            <a:off x="9067800" y="2552701"/>
            <a:ext cx="2834640" cy="2903219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Libraries used in code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4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AA64F-56F9-51E2-7B3C-E0A3960B9ADE}"/>
              </a:ext>
            </a:extLst>
          </p:cNvPr>
          <p:cNvSpPr txBox="1"/>
          <p:nvPr/>
        </p:nvSpPr>
        <p:spPr>
          <a:xfrm>
            <a:off x="1196340" y="1273989"/>
            <a:ext cx="31851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FLET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PYMONGO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SPEEDTEST-CLI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TIME</a:t>
            </a:r>
          </a:p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F822721-DF96-E43C-D0FF-B9F54C3EEB34}"/>
              </a:ext>
            </a:extLst>
          </p:cNvPr>
          <p:cNvSpPr/>
          <p:nvPr/>
        </p:nvSpPr>
        <p:spPr>
          <a:xfrm>
            <a:off x="2476500" y="2888615"/>
            <a:ext cx="2926080" cy="280416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3794BFE-F14D-62CA-B993-22C5EE82EC96}"/>
              </a:ext>
            </a:extLst>
          </p:cNvPr>
          <p:cNvSpPr/>
          <p:nvPr/>
        </p:nvSpPr>
        <p:spPr>
          <a:xfrm>
            <a:off x="2072640" y="5117107"/>
            <a:ext cx="624840" cy="686435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844D532-EE8F-73DA-B2EE-9BA85E48AD11}"/>
              </a:ext>
            </a:extLst>
          </p:cNvPr>
          <p:cNvSpPr/>
          <p:nvPr/>
        </p:nvSpPr>
        <p:spPr>
          <a:xfrm>
            <a:off x="1485900" y="5745797"/>
            <a:ext cx="464820" cy="517525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39C70C-16F3-81EE-8820-75493B872405}"/>
              </a:ext>
            </a:extLst>
          </p:cNvPr>
          <p:cNvSpPr/>
          <p:nvPr/>
        </p:nvSpPr>
        <p:spPr>
          <a:xfrm>
            <a:off x="1013460" y="6357620"/>
            <a:ext cx="365760" cy="365125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9065B5-A6F9-FED7-88F4-83F8FA31C742}"/>
              </a:ext>
            </a:extLst>
          </p:cNvPr>
          <p:cNvSpPr txBox="1"/>
          <p:nvPr/>
        </p:nvSpPr>
        <p:spPr>
          <a:xfrm>
            <a:off x="5516880" y="1690688"/>
            <a:ext cx="634746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    </a:t>
            </a:r>
            <a:r>
              <a:rPr lang="en-US" b="1" u="sng" dirty="0"/>
              <a:t>FLET</a:t>
            </a:r>
          </a:p>
          <a:p>
            <a:pPr algn="just">
              <a:lnSpc>
                <a:spcPct val="150000"/>
              </a:lnSpc>
            </a:pPr>
            <a:r>
              <a:rPr lang="en-US" sz="1600" dirty="0"/>
              <a:t> </a:t>
            </a:r>
            <a:r>
              <a:rPr lang="en-US" sz="1600" dirty="0" err="1"/>
              <a:t>Flet</a:t>
            </a:r>
            <a:r>
              <a:rPr lang="en-US" sz="1600" dirty="0"/>
              <a:t> is UI (User Interface) Framework for Python that   developers can leverage to create UI and build real-time websites, desktop applications, and even mobile applications directly in Python.</a:t>
            </a:r>
          </a:p>
          <a:p>
            <a:pPr algn="just">
              <a:lnSpc>
                <a:spcPct val="150000"/>
              </a:lnSpc>
            </a:pPr>
            <a:r>
              <a:rPr lang="en-US" sz="1600" dirty="0"/>
              <a:t>Install:- Pip install </a:t>
            </a:r>
            <a:r>
              <a:rPr lang="en-US" sz="1600" dirty="0" err="1"/>
              <a:t>flet</a:t>
            </a:r>
            <a:endParaRPr lang="en-US" sz="1600" dirty="0"/>
          </a:p>
          <a:p>
            <a:pPr algn="just">
              <a:lnSpc>
                <a:spcPct val="150000"/>
              </a:lnSpc>
            </a:pPr>
            <a:r>
              <a:rPr lang="en-US" dirty="0"/>
              <a:t>   </a:t>
            </a:r>
            <a:r>
              <a:rPr lang="en-US" b="1" u="sng" dirty="0"/>
              <a:t>PYMONGO</a:t>
            </a:r>
          </a:p>
          <a:p>
            <a:pPr algn="just">
              <a:lnSpc>
                <a:spcPct val="150000"/>
              </a:lnSpc>
            </a:pPr>
            <a:r>
              <a:rPr lang="en-US" sz="1600" dirty="0" err="1"/>
              <a:t>PyMongo</a:t>
            </a:r>
            <a:r>
              <a:rPr lang="en-US" sz="1600" dirty="0"/>
              <a:t> is used to connect Python applications with MongoDB, a NoSQL database, for data storage and retrieval. It facilitates CRUD operations, complex queries, and data transformations. </a:t>
            </a:r>
            <a:r>
              <a:rPr lang="en-US" sz="1600" dirty="0" err="1"/>
              <a:t>PyMongo</a:t>
            </a:r>
            <a:r>
              <a:rPr lang="en-US" sz="1600" dirty="0"/>
              <a:t> is essential for building scalable and data-intensive applications with MongoDB.</a:t>
            </a:r>
          </a:p>
          <a:p>
            <a:endParaRPr lang="en-IN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A49AC44-4F1E-23FC-E20C-615D11BA295E}"/>
              </a:ext>
            </a:extLst>
          </p:cNvPr>
          <p:cNvSpPr/>
          <p:nvPr/>
        </p:nvSpPr>
        <p:spPr>
          <a:xfrm>
            <a:off x="5596890" y="1866900"/>
            <a:ext cx="198120" cy="213360"/>
          </a:xfrm>
          <a:prstGeom prst="ellipse">
            <a:avLst/>
          </a:prstGeom>
          <a:solidFill>
            <a:schemeClr val="accent4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62A67EF-A7D1-AFC8-453E-53910501EC6F}"/>
              </a:ext>
            </a:extLst>
          </p:cNvPr>
          <p:cNvSpPr/>
          <p:nvPr/>
        </p:nvSpPr>
        <p:spPr>
          <a:xfrm>
            <a:off x="5608320" y="4077335"/>
            <a:ext cx="198120" cy="213360"/>
          </a:xfrm>
          <a:prstGeom prst="ellipse">
            <a:avLst/>
          </a:prstGeom>
          <a:solidFill>
            <a:schemeClr val="accent4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02040" y="623443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5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3E3EA7-7059-A45A-E7D8-600DEA7BBDBC}"/>
              </a:ext>
            </a:extLst>
          </p:cNvPr>
          <p:cNvSpPr txBox="1"/>
          <p:nvPr/>
        </p:nvSpPr>
        <p:spPr>
          <a:xfrm>
            <a:off x="1074420" y="670560"/>
            <a:ext cx="58293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   </a:t>
            </a:r>
            <a:r>
              <a:rPr lang="en-US" b="1" u="sng" dirty="0"/>
              <a:t>SPEEDTEST-CLI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 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Speed test-cli is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a module that is used in the command-line interface for testing internet bandwidth using speedtest.net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Install:-Pip install </a:t>
            </a:r>
            <a:r>
              <a:rPr lang="en-US" b="0" i="0" dirty="0" err="1">
                <a:solidFill>
                  <a:srgbClr val="040C28"/>
                </a:solidFill>
                <a:effectLst/>
                <a:latin typeface="Google Sans"/>
              </a:rPr>
              <a:t>speedtest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-cli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40C28"/>
                </a:solidFill>
                <a:latin typeface="Google Sans"/>
              </a:rPr>
              <a:t>   </a:t>
            </a:r>
            <a:r>
              <a:rPr lang="en-US" b="1" u="sng" dirty="0"/>
              <a:t>TIME</a:t>
            </a: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Python's time module provides a function for getting local time from the number of seconds elapsed since the epoch called </a:t>
            </a:r>
            <a:r>
              <a:rPr lang="en-US" b="0" i="0" dirty="0" err="1">
                <a:solidFill>
                  <a:srgbClr val="040C28"/>
                </a:solidFill>
                <a:effectLst/>
                <a:latin typeface="Google Sans"/>
              </a:rPr>
              <a:t>localtime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()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 </a:t>
            </a:r>
          </a:p>
          <a:p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75A2226-E370-1511-3209-FECB04820319}"/>
              </a:ext>
            </a:extLst>
          </p:cNvPr>
          <p:cNvSpPr/>
          <p:nvPr/>
        </p:nvSpPr>
        <p:spPr>
          <a:xfrm>
            <a:off x="1097280" y="762000"/>
            <a:ext cx="198120" cy="213360"/>
          </a:xfrm>
          <a:prstGeom prst="ellipse">
            <a:avLst/>
          </a:prstGeom>
          <a:solidFill>
            <a:schemeClr val="accent4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60DEC14-A261-29D3-4141-27706223286E}"/>
              </a:ext>
            </a:extLst>
          </p:cNvPr>
          <p:cNvSpPr/>
          <p:nvPr/>
        </p:nvSpPr>
        <p:spPr>
          <a:xfrm>
            <a:off x="1097280" y="2456259"/>
            <a:ext cx="198120" cy="213360"/>
          </a:xfrm>
          <a:prstGeom prst="ellipse">
            <a:avLst/>
          </a:prstGeom>
          <a:solidFill>
            <a:schemeClr val="accent4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840D011-9A04-9C5A-081B-F9CE3BA61BC8}"/>
              </a:ext>
            </a:extLst>
          </p:cNvPr>
          <p:cNvSpPr/>
          <p:nvPr/>
        </p:nvSpPr>
        <p:spPr>
          <a:xfrm>
            <a:off x="7368540" y="1725929"/>
            <a:ext cx="3070860" cy="309134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CF54879-D467-C9A5-651B-25AD1A85F966}"/>
              </a:ext>
            </a:extLst>
          </p:cNvPr>
          <p:cNvSpPr/>
          <p:nvPr/>
        </p:nvSpPr>
        <p:spPr>
          <a:xfrm>
            <a:off x="10511790" y="1968181"/>
            <a:ext cx="624840" cy="686435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667FF40-A7A9-52ED-F4FE-074604DE28CA}"/>
              </a:ext>
            </a:extLst>
          </p:cNvPr>
          <p:cNvSpPr/>
          <p:nvPr/>
        </p:nvSpPr>
        <p:spPr>
          <a:xfrm>
            <a:off x="10671810" y="3271599"/>
            <a:ext cx="464820" cy="517525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0CEDD8-1E1C-ADC8-15A3-FB7A3860664B}"/>
              </a:ext>
            </a:extLst>
          </p:cNvPr>
          <p:cNvSpPr/>
          <p:nvPr/>
        </p:nvSpPr>
        <p:spPr>
          <a:xfrm>
            <a:off x="10439400" y="4452144"/>
            <a:ext cx="365760" cy="365125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BECFAE-C08D-1A89-EE3A-7D3BB352CB22}"/>
              </a:ext>
            </a:extLst>
          </p:cNvPr>
          <p:cNvSpPr/>
          <p:nvPr/>
        </p:nvSpPr>
        <p:spPr>
          <a:xfrm>
            <a:off x="9906000" y="933449"/>
            <a:ext cx="845820" cy="792480"/>
          </a:xfrm>
          <a:prstGeom prst="ellipse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974CD9E-D5E8-7BA2-0A5F-802AC266E416}"/>
              </a:ext>
            </a:extLst>
          </p:cNvPr>
          <p:cNvSpPr/>
          <p:nvPr/>
        </p:nvSpPr>
        <p:spPr>
          <a:xfrm>
            <a:off x="8702040" y="670560"/>
            <a:ext cx="845820" cy="792480"/>
          </a:xfrm>
          <a:prstGeom prst="ellipse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827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913781E-8119-7B8D-0094-FBFC7C1AF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7712" y="1106431"/>
            <a:ext cx="5276088" cy="1654238"/>
          </a:xfrm>
        </p:spPr>
        <p:txBody>
          <a:bodyPr/>
          <a:lstStyle/>
          <a:p>
            <a:r>
              <a:rPr lang="en-US" dirty="0"/>
              <a:t>Output slides</a:t>
            </a:r>
            <a:endParaRPr lang="en-IN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62C895-F284-43E0-BFFF-9C1EF6925D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27164" y="700645"/>
            <a:ext cx="2743200" cy="365125"/>
          </a:xfrm>
        </p:spPr>
        <p:txBody>
          <a:bodyPr/>
          <a:lstStyle/>
          <a:p>
            <a:r>
              <a:rPr lang="en-US" dirty="0"/>
              <a:t>5/9/2023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F5A28-EA9D-5B67-2020-C9D93832C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Internet speed test app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4E93F8-A8E3-2CEC-1119-71DD2C5AF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12A29ED-10BF-8625-6E59-B8230537F57E}"/>
              </a:ext>
            </a:extLst>
          </p:cNvPr>
          <p:cNvSpPr/>
          <p:nvPr/>
        </p:nvSpPr>
        <p:spPr>
          <a:xfrm>
            <a:off x="1626711" y="181123"/>
            <a:ext cx="2203610" cy="2135358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B1150BD-60A4-3899-B17A-AA00023A852A}"/>
              </a:ext>
            </a:extLst>
          </p:cNvPr>
          <p:cNvSpPr/>
          <p:nvPr/>
        </p:nvSpPr>
        <p:spPr>
          <a:xfrm>
            <a:off x="4633496" y="1042620"/>
            <a:ext cx="2631716" cy="2590499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96A2963-C004-6FD7-5F3A-4C319944EA06}"/>
              </a:ext>
            </a:extLst>
          </p:cNvPr>
          <p:cNvSpPr/>
          <p:nvPr/>
        </p:nvSpPr>
        <p:spPr>
          <a:xfrm>
            <a:off x="1459201" y="2917581"/>
            <a:ext cx="3174295" cy="3247877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1AB63DC-1B5C-3698-14AF-E623FE5FF9AE}"/>
              </a:ext>
            </a:extLst>
          </p:cNvPr>
          <p:cNvSpPr/>
          <p:nvPr/>
        </p:nvSpPr>
        <p:spPr>
          <a:xfrm>
            <a:off x="5468455" y="3835400"/>
            <a:ext cx="3593513" cy="30226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8473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A31357-C57B-A38F-CD4C-D167A48FA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5/9/2023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A36EF8-A809-0621-9179-263B46706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6200" y="6356350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Registration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F7414-512E-5BDD-8609-059158759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7680" y="6371891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t>7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ADF0023-3FEC-A7BA-3D5E-89F7CE88C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4000"/>
                    </a14:imgEffect>
                    <a14:imgEffect>
                      <a14:brightnessContrast bright="-4000" contrast="3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358" y="0"/>
            <a:ext cx="9987282" cy="59029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04EC4E-6B6D-4AA5-1977-511F2BB4BB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6000"/>
                    </a14:imgEffect>
                    <a14:imgEffect>
                      <a14:saturation sat="245000"/>
                    </a14:imgEffect>
                    <a14:imgEffect>
                      <a14:brightnessContrast bright="6000" contrast="7000"/>
                    </a14:imgEffect>
                  </a14:imgLayer>
                </a14:imgProps>
              </a:ext>
            </a:extLst>
          </a:blip>
          <a:srcRect l="31416" t="22962" r="31750" b="12148"/>
          <a:stretch/>
        </p:blipFill>
        <p:spPr>
          <a:xfrm>
            <a:off x="3302009" y="837881"/>
            <a:ext cx="4124942" cy="446517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AEAB899-CB88-B97C-2AE1-F288DE329433}"/>
              </a:ext>
            </a:extLst>
          </p:cNvPr>
          <p:cNvSpPr/>
          <p:nvPr/>
        </p:nvSpPr>
        <p:spPr>
          <a:xfrm>
            <a:off x="11254749" y="3130285"/>
            <a:ext cx="723893" cy="66384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811BFA-D8A1-8D8F-9C9F-0A4A9B6E2FBF}"/>
              </a:ext>
            </a:extLst>
          </p:cNvPr>
          <p:cNvSpPr/>
          <p:nvPr/>
        </p:nvSpPr>
        <p:spPr>
          <a:xfrm>
            <a:off x="10962645" y="3932316"/>
            <a:ext cx="723894" cy="684136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543E732-7591-FE8E-6D4F-0EA9C87B1C26}"/>
              </a:ext>
            </a:extLst>
          </p:cNvPr>
          <p:cNvSpPr/>
          <p:nvPr/>
        </p:nvSpPr>
        <p:spPr>
          <a:xfrm>
            <a:off x="10670546" y="4802265"/>
            <a:ext cx="596894" cy="684135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A9242CE-7967-1117-4AB2-A0C56F1A0F51}"/>
              </a:ext>
            </a:extLst>
          </p:cNvPr>
          <p:cNvSpPr/>
          <p:nvPr/>
        </p:nvSpPr>
        <p:spPr>
          <a:xfrm>
            <a:off x="10342887" y="1366415"/>
            <a:ext cx="1635755" cy="1680411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9541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2BA7CA-0B01-1ED1-FD4D-492257257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5/9/2023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49BFF-7B71-5A5E-13C7-2956C5D4A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loginpage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339F89-BD83-FF9B-F1DE-FBCC08AC1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F933A1-E03B-E01A-957D-4F38C388C2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48000"/>
                    </a14:imgEffect>
                  </a14:imgLayer>
                </a14:imgProps>
              </a:ext>
            </a:extLst>
          </a:blip>
          <a:srcRect t="1991" r="14833" b="5324"/>
          <a:stretch/>
        </p:blipFill>
        <p:spPr>
          <a:xfrm>
            <a:off x="705497" y="0"/>
            <a:ext cx="8890000" cy="635635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A9E1E78-545B-6EF6-BC2E-1AA86C55DA28}"/>
              </a:ext>
            </a:extLst>
          </p:cNvPr>
          <p:cNvSpPr/>
          <p:nvPr/>
        </p:nvSpPr>
        <p:spPr>
          <a:xfrm>
            <a:off x="10681338" y="2179215"/>
            <a:ext cx="1388742" cy="1424542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87D62DE-6728-71AA-56FB-80851D0EACAC}"/>
              </a:ext>
            </a:extLst>
          </p:cNvPr>
          <p:cNvSpPr/>
          <p:nvPr/>
        </p:nvSpPr>
        <p:spPr>
          <a:xfrm>
            <a:off x="10706106" y="3860943"/>
            <a:ext cx="723894" cy="684136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E289028-84CA-D691-59B5-8248007B5316}"/>
              </a:ext>
            </a:extLst>
          </p:cNvPr>
          <p:cNvSpPr/>
          <p:nvPr/>
        </p:nvSpPr>
        <p:spPr>
          <a:xfrm>
            <a:off x="10076826" y="4693625"/>
            <a:ext cx="596894" cy="684135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16F32D2-60B3-85AB-CE08-9EE2843D5BAD}"/>
              </a:ext>
            </a:extLst>
          </p:cNvPr>
          <p:cNvSpPr/>
          <p:nvPr/>
        </p:nvSpPr>
        <p:spPr>
          <a:xfrm>
            <a:off x="9957444" y="1509027"/>
            <a:ext cx="723894" cy="826003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3083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17F4C2-511B-5E7A-4CCD-F0BDD2F44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5/9/2023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FE0215-65F9-F7E7-F705-28096298E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Finial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99B0F-C32B-6C1D-3483-560EDE66E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754FC9-2CD5-DFF2-1141-9809A453F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04195" cy="42773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78E81B-42CC-B6D2-EE55-C2DE60A97D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26" t="3572" r="26988" b="6606"/>
          <a:stretch/>
        </p:blipFill>
        <p:spPr>
          <a:xfrm>
            <a:off x="4918709" y="1391919"/>
            <a:ext cx="4824025" cy="49644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B82BD3-CEAF-A518-940F-88B6C7ADDC2A}"/>
              </a:ext>
            </a:extLst>
          </p:cNvPr>
          <p:cNvSpPr/>
          <p:nvPr/>
        </p:nvSpPr>
        <p:spPr>
          <a:xfrm>
            <a:off x="3347437" y="2214562"/>
            <a:ext cx="909320" cy="36512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8E140C5-B1EC-1C08-0364-129384C1F73B}"/>
              </a:ext>
            </a:extLst>
          </p:cNvPr>
          <p:cNvCxnSpPr>
            <a:cxnSpLocks/>
          </p:cNvCxnSpPr>
          <p:nvPr/>
        </p:nvCxnSpPr>
        <p:spPr>
          <a:xfrm>
            <a:off x="4038600" y="2692400"/>
            <a:ext cx="1600200" cy="73660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7F072510-9274-6769-B7BB-A2BE2FD5EA44}"/>
              </a:ext>
            </a:extLst>
          </p:cNvPr>
          <p:cNvSpPr/>
          <p:nvPr/>
        </p:nvSpPr>
        <p:spPr>
          <a:xfrm>
            <a:off x="10573306" y="2162852"/>
            <a:ext cx="748662" cy="736705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6659637-E9EF-89CF-9829-D5E56F51D1A2}"/>
              </a:ext>
            </a:extLst>
          </p:cNvPr>
          <p:cNvSpPr/>
          <p:nvPr/>
        </p:nvSpPr>
        <p:spPr>
          <a:xfrm>
            <a:off x="10678160" y="3060700"/>
            <a:ext cx="1513840" cy="131064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D27421C-C020-4AAB-74E7-69086750A333}"/>
              </a:ext>
            </a:extLst>
          </p:cNvPr>
          <p:cNvSpPr/>
          <p:nvPr/>
        </p:nvSpPr>
        <p:spPr>
          <a:xfrm>
            <a:off x="10076826" y="4693626"/>
            <a:ext cx="1353174" cy="1168694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CBD361B-654F-160E-9906-C09FCE1FEACC}"/>
              </a:ext>
            </a:extLst>
          </p:cNvPr>
          <p:cNvSpPr/>
          <p:nvPr/>
        </p:nvSpPr>
        <p:spPr>
          <a:xfrm>
            <a:off x="10099633" y="1784241"/>
            <a:ext cx="473673" cy="378611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2138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D909BD3F-B240-4348-8BE3-67FDD68BA7A7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D4A67D12-FAB5-406C-9279-3EAA5A20A6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202</TotalTime>
  <Words>377</Words>
  <Application>Microsoft Office PowerPoint</Application>
  <PresentationFormat>Widescreen</PresentationFormat>
  <Paragraphs>71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Google Sans</vt:lpstr>
      <vt:lpstr>Univers</vt:lpstr>
      <vt:lpstr>Wingdings</vt:lpstr>
      <vt:lpstr>Custom</vt:lpstr>
      <vt:lpstr>Internet speed test with flet python</vt:lpstr>
      <vt:lpstr>Agenda</vt:lpstr>
      <vt:lpstr>Introduction</vt:lpstr>
      <vt:lpstr>Libraries used in code</vt:lpstr>
      <vt:lpstr>PowerPoint Presentation</vt:lpstr>
      <vt:lpstr>Output slides</vt:lpstr>
      <vt:lpstr>PowerPoint Presentation</vt:lpstr>
      <vt:lpstr>PowerPoint Presentation</vt:lpstr>
      <vt:lpstr>PowerPoint Presentation</vt:lpstr>
      <vt:lpstr>Test Cases 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speed test app with(flet python)</dc:title>
  <dc:creator>Ganesh Reddy</dc:creator>
  <cp:lastModifiedBy>Ganesh Reddy</cp:lastModifiedBy>
  <cp:revision>1</cp:revision>
  <dcterms:created xsi:type="dcterms:W3CDTF">2023-09-05T10:22:32Z</dcterms:created>
  <dcterms:modified xsi:type="dcterms:W3CDTF">2023-09-05T13:53:56Z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